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1C1222-EEC3-175C-C471-1C96DDE66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454"/>
            <a:ext cx="12192000" cy="6897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D7C773-82C7-57A1-33C9-46689308D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43" y="1021673"/>
            <a:ext cx="491993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B592F-0EE7-9667-6D86-F35EEBCC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43" y="3642519"/>
            <a:ext cx="491993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D2ACF-AE0A-99CB-A05F-2D79702BEF54}"/>
              </a:ext>
            </a:extLst>
          </p:cNvPr>
          <p:cNvSpPr/>
          <p:nvPr userDrawn="1"/>
        </p:nvSpPr>
        <p:spPr>
          <a:xfrm>
            <a:off x="5530362" y="1415562"/>
            <a:ext cx="5969976" cy="3244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5467E-AC82-F83B-DB61-F5B6A65E6D8E}"/>
              </a:ext>
            </a:extLst>
          </p:cNvPr>
          <p:cNvSpPr/>
          <p:nvPr userDrawn="1"/>
        </p:nvSpPr>
        <p:spPr>
          <a:xfrm>
            <a:off x="6096000" y="3497752"/>
            <a:ext cx="5969976" cy="154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SAAVT 2024 CONGRESS</a:t>
            </a:r>
          </a:p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DF621-3213-DE74-EA1C-0735A5697E2E}"/>
              </a:ext>
            </a:extLst>
          </p:cNvPr>
          <p:cNvSpPr/>
          <p:nvPr userDrawn="1"/>
        </p:nvSpPr>
        <p:spPr>
          <a:xfrm>
            <a:off x="5449018" y="2928815"/>
            <a:ext cx="5969976" cy="154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14" descr="A white background with a grey object&#10;&#10;Description automatically generated with medium confidence">
            <a:extLst>
              <a:ext uri="{FF2B5EF4-FFF2-40B4-BE49-F238E27FC236}">
                <a16:creationId xmlns:a16="http://schemas.microsoft.com/office/drawing/2014/main" id="{539E54D9-EA6B-24DF-624C-97C81C97B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3" y="3409273"/>
            <a:ext cx="2223847" cy="3436158"/>
          </a:xfrm>
          <a:prstGeom prst="rect">
            <a:avLst/>
          </a:prstGeom>
        </p:spPr>
      </p:pic>
      <p:pic>
        <p:nvPicPr>
          <p:cNvPr id="5" name="Picture 4" descr="A logo of a microscope&#10;&#10;Description automatically generated">
            <a:extLst>
              <a:ext uri="{FF2B5EF4-FFF2-40B4-BE49-F238E27FC236}">
                <a16:creationId xmlns:a16="http://schemas.microsoft.com/office/drawing/2014/main" id="{A16D851E-95F9-CC37-EE3A-A39DE58242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76" y="536331"/>
            <a:ext cx="3821723" cy="382172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C825215-FC1D-EC0D-9D29-2041A9873F1F}"/>
              </a:ext>
            </a:extLst>
          </p:cNvPr>
          <p:cNvSpPr txBox="1">
            <a:spLocks/>
          </p:cNvSpPr>
          <p:nvPr userDrawn="1"/>
        </p:nvSpPr>
        <p:spPr>
          <a:xfrm>
            <a:off x="6214346" y="4900067"/>
            <a:ext cx="4947780" cy="674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000" b="1" i="1" dirty="0">
                <a:solidFill>
                  <a:srgbClr val="495D82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Changes and challenges for the advancement of Veterinary Technology</a:t>
            </a:r>
            <a:endParaRPr lang="en-ZA" sz="2000" b="1" i="1" dirty="0">
              <a:solidFill>
                <a:srgbClr val="495D8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CF6C2-011C-5E9B-06D8-94C5EA732C4F}"/>
              </a:ext>
            </a:extLst>
          </p:cNvPr>
          <p:cNvSpPr txBox="1"/>
          <p:nvPr userDrawn="1"/>
        </p:nvSpPr>
        <p:spPr>
          <a:xfrm>
            <a:off x="6579326" y="4187172"/>
            <a:ext cx="4217821" cy="615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401" b="1" dirty="0">
                <a:solidFill>
                  <a:srgbClr val="0A2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SAAVT 2024 CONGRESS</a:t>
            </a:r>
          </a:p>
        </p:txBody>
      </p:sp>
    </p:spTree>
    <p:extLst>
      <p:ext uri="{BB962C8B-B14F-4D97-AF65-F5344CB8AC3E}">
        <p14:creationId xmlns:p14="http://schemas.microsoft.com/office/powerpoint/2010/main" val="288870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3417-A552-AE97-7439-5317CA73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F77DC-3E17-66C9-FFE1-ABB32CF89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62B04-DBE2-439D-7AF1-1FA43BF3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6959-638C-6725-C302-C237E92D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2E51A-65DD-56CE-318D-B182A79B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342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09168-32D6-52CB-9C65-A46B55B1A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BE055-B06E-74E2-52A8-26FFE217A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E6BF-9B58-C5B7-817C-52106DF6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19D0-8058-8652-43FA-ED3FB5BA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B4BDB-53A4-6ED6-9DB0-A1CB4F08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49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84F2-B16B-8782-5715-22D9AA9F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2C52-113E-8F8F-1E4A-A77F428E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89387-0D91-9F9C-B88C-64DAD7CD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B0D26-D0F2-2DA3-E919-414705F7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AC91F-20AE-352F-4727-F2A890F7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23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DB36-84E3-B5B2-3A5B-6B669545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ABDA7-6A9A-431F-FA57-ADBFBA46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F01E-4FE8-B228-AA23-3C5FAD43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829E-A9AE-D704-C5BF-C977F0C6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9F8EB-23DE-963F-786A-84FA556D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82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11E7-0CD4-00B9-C3B5-FD50E0BD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503DB-7B34-DA2E-D664-9276FCFB8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F44B5-B6C8-2AF9-E65A-800EBAAC2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59AF3-1DCD-9F09-CB75-C2A9A032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0EF7C-7CD8-F144-B3DA-80C8899A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82D9E-3022-576B-8B46-38D5BA96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878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3041-810D-52F9-141B-BB1E8EF3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2F2B9-3904-6894-75CB-3089B61EF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126AD-02B8-09BC-E9FE-54B484421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52E63-3F77-EA53-C1CA-D39C7239C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60813-B8BF-5166-FA41-EA5F19483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AEF89-317C-708F-42F4-5019EC45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F15EF-2372-DAA8-5D39-B790CBB3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4F5C1-746B-A922-480E-CF47AE06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033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A40D-5A36-CA2A-A679-39536CCB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3AC2D-1C9F-D758-2C20-D993B93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EDA44-0A0E-756E-21AA-8CEB7176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B5E7A-68D0-2104-1388-8D7BA6FB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98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7E4F4-1F7C-2077-7E43-52F66FF9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63E43-7E90-B74D-EE3D-A5639381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F37DB-76C4-D79F-0B0B-7C6338C9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5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E8B6-E8E0-AC2B-4804-05E4181A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AC872-FDF5-2A5A-9533-FA35A047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965A3-90DC-0A51-B732-1C69982C0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351B9-8EA1-36E5-D076-C3CF02DF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0A471-7276-1A92-C907-6018F237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E4093-7896-1E0D-D4D4-7354F6A9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786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3F4E-DE8E-1841-79AC-C0395495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46272-7613-0F76-FDCE-89F23F786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2677F-D69A-0F9B-BFE8-EF6DE5D7C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8A56D-5E5E-A493-A6C9-95496049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4FC-D937-4FBF-A5EC-6D36AA008026}" type="datetimeFigureOut">
              <a:rPr lang="en-ZA" smtClean="0"/>
              <a:t>2024/07/24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A8E63-0485-6AB2-1524-E7B30B3D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F2AC7-65C6-CBB7-A2EB-091E40D7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D838-9FD0-4241-9327-DACC908D35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46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58113-C77F-6D36-B216-399F11B8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303B0-17FD-3BB4-5602-E8D59753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1613"/>
            <a:ext cx="10515600" cy="447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B266D-AEF0-252A-3529-3FDD19001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C4FC-D937-4FBF-A5EC-6D36AA008026}" type="datetimeFigureOut">
              <a:rPr lang="en-ZA" smtClean="0"/>
              <a:pPr/>
              <a:t>2024/07/24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AEB8-BEBE-0E8A-C12C-DAA7C113C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4482-3A6A-15C3-33BA-09298B96F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D838-9FD0-4241-9327-DACC908D35B0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9" name="Picture 8" descr="A logo of a microscope&#10;&#10;Description automatically generated">
            <a:extLst>
              <a:ext uri="{FF2B5EF4-FFF2-40B4-BE49-F238E27FC236}">
                <a16:creationId xmlns:a16="http://schemas.microsoft.com/office/drawing/2014/main" id="{9044072B-D687-1083-E681-4F819DA8AC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562" y="5987562"/>
            <a:ext cx="870438" cy="8704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7CCB2-AE18-830C-9E3E-241384B2EC63}"/>
              </a:ext>
            </a:extLst>
          </p:cNvPr>
          <p:cNvSpPr/>
          <p:nvPr userDrawn="1"/>
        </p:nvSpPr>
        <p:spPr>
          <a:xfrm>
            <a:off x="838200" y="1537246"/>
            <a:ext cx="10515600" cy="45719"/>
          </a:xfrm>
          <a:prstGeom prst="rect">
            <a:avLst/>
          </a:prstGeom>
          <a:solidFill>
            <a:srgbClr val="5464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62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9F50-FF26-71FC-9AA7-ACB21A47B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5400" dirty="0">
                <a:solidFill>
                  <a:schemeClr val="bg1"/>
                </a:solidFill>
              </a:rPr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556F1-9266-CB1F-4F61-0EF12D99C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Speaker Name &amp; Surname</a:t>
            </a:r>
          </a:p>
          <a:p>
            <a:r>
              <a:rPr lang="en-ZA" dirty="0">
                <a:solidFill>
                  <a:schemeClr val="bg1"/>
                </a:solidFill>
              </a:rPr>
              <a:t>Organization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003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9DB5808-E6CC-94C6-B183-4D5A5A6F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Click to add 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4A21580-CB89-E882-615A-C7438FC9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Click to add text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532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1" name="Right Triangle 104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Questions &amp; Answers – Holy Trinity Church of God in Christ">
            <a:extLst>
              <a:ext uri="{FF2B5EF4-FFF2-40B4-BE49-F238E27FC236}">
                <a16:creationId xmlns:a16="http://schemas.microsoft.com/office/drawing/2014/main" id="{CD91AB0D-7613-8213-C909-612B3343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19" y="1655111"/>
            <a:ext cx="2754138" cy="19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0E77F313-E77D-2977-0272-60C48DDBB5B5}"/>
              </a:ext>
            </a:extLst>
          </p:cNvPr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5666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BD8E5-C9EC-E981-5524-0402EF866FD2}"/>
              </a:ext>
            </a:extLst>
          </p:cNvPr>
          <p:cNvSpPr txBox="1"/>
          <p:nvPr/>
        </p:nvSpPr>
        <p:spPr>
          <a:xfrm>
            <a:off x="9648268" y="5766658"/>
            <a:ext cx="180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</p:txBody>
      </p:sp>
      <p:pic>
        <p:nvPicPr>
          <p:cNvPr id="6" name="Picture 5" descr="A logo of a microscope&#10;&#10;Description automatically generated">
            <a:extLst>
              <a:ext uri="{FF2B5EF4-FFF2-40B4-BE49-F238E27FC236}">
                <a16:creationId xmlns:a16="http://schemas.microsoft.com/office/drawing/2014/main" id="{9A1FC383-04E6-E733-67CD-8996BB0E7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7" y="5130929"/>
            <a:ext cx="1070948" cy="10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Presentation Title</vt:lpstr>
      <vt:lpstr>Click to add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Corne Engelbrecht</dc:creator>
  <cp:lastModifiedBy>Corne Engelbrecht</cp:lastModifiedBy>
  <cp:revision>2</cp:revision>
  <dcterms:created xsi:type="dcterms:W3CDTF">2024-01-29T10:21:04Z</dcterms:created>
  <dcterms:modified xsi:type="dcterms:W3CDTF">2024-07-24T14:23:48Z</dcterms:modified>
</cp:coreProperties>
</file>